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19096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br>
              <a:rPr lang="en-GB" sz="1050" dirty="0"/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Recycled PU leather, soft cover notebonan with 80 lined sheets in recycled paper. With matching colour bonanmark and rubber band. A5 size.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169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br>
              <a:rPr lang="en-GB" sz="800" dirty="0"/>
            </a:br>
            <a:r>
              <a:rPr lang="en-GB" sz="1000" dirty="0"/>
              <a:t>RPET felt covered notebonan with 80 lined sheets in recycled paper. With bonanmark, rubber strap and pen holder. A5 size</a:t>
            </a:r>
            <a:r>
              <a:rPr lang="en-US" sz="1000" dirty="0"/>
              <a:t>.</a:t>
            </a:r>
            <a:br>
              <a:rPr lang="hu-HU" sz="1000" dirty="0"/>
            </a:b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297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br>
              <a:rPr lang="en-GB" sz="8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A5-ös méretű, RPET filc iratmappa elülső és több belső rendezőzsebbel. 20 vonalas jegyzettömbbel újrahasznosított papírból.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Biztosíts helyet márkádnak minden munkahelyen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Segíts ügyfeleidnek abban, hogy személyre szabhassák munkakörnyezetüket modern és stílusos kiegészítőkkel. Találd meg a tökéletes termékeket, és tedd márkádat a mindennapi munkavégzés részévé.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16292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Ökológiai búzaszalma műanyagból készült USB töltőkábel szett és vezeték nélküli gyorstöltő (15W) mágneses bambusz tokban hordszíjjal. Tartalmazz egy USB-C kábelt USB-vel, micro USB-vel és Lightning adapterekkel.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egérpad ergonomikus csuklótámasszal és gumis csúszásgátló talppal.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226805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Notebonan with custom seed paper cover and custom insides.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47389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52651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48644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6621</TotalTime>
  <Words>233</Words>
  <Application>Microsoft Office PowerPoint</Application>
  <PresentationFormat>Egyéni</PresentationFormat>
  <Paragraphs>24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150</cp:revision>
  <cp:lastPrinted>2020-10-14T10:13:42Z</cp:lastPrinted>
  <dcterms:created xsi:type="dcterms:W3CDTF">2020-04-21T06:52:21Z</dcterms:created>
  <dcterms:modified xsi:type="dcterms:W3CDTF">2025-02-11T09:51:35Z</dcterms:modified>
  <cp:category/>
</cp:coreProperties>
</file>